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270" y="1907820"/>
            <a:ext cx="5539860" cy="3680179"/>
          </a:xfrm>
        </p:spPr>
        <p:txBody>
          <a:bodyPr anchor="b">
            <a:normAutofit/>
          </a:bodyPr>
          <a:lstStyle>
            <a:lvl1pPr algn="ctr">
              <a:defRPr sz="4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6270" y="5699762"/>
            <a:ext cx="5539860" cy="2011679"/>
          </a:xfrm>
        </p:spPr>
        <p:txBody>
          <a:bodyPr>
            <a:normAutofit/>
          </a:bodyPr>
          <a:lstStyle>
            <a:lvl1pPr marL="0" indent="0" algn="ctr">
              <a:buNone/>
              <a:defRPr sz="1870">
                <a:solidFill>
                  <a:schemeClr val="bg1">
                    <a:lumMod val="50000"/>
                  </a:schemeClr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3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44" y="6291082"/>
            <a:ext cx="6607325" cy="1190361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5275" y="1024116"/>
            <a:ext cx="6261864" cy="471406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532" y="7492801"/>
            <a:ext cx="6607338" cy="1000959"/>
          </a:xfrm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5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32" y="894081"/>
            <a:ext cx="6607338" cy="5026626"/>
          </a:xfrm>
        </p:spPr>
        <p:txBody>
          <a:bodyPr anchor="ctr"/>
          <a:lstStyle>
            <a:lvl1pPr algn="ctr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532" y="6167071"/>
            <a:ext cx="6607338" cy="2326691"/>
          </a:xfrm>
        </p:spPr>
        <p:txBody>
          <a:bodyPr anchor="ctr"/>
          <a:lstStyle>
            <a:lvl1pPr marL="0" indent="0" algn="ctr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38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60" y="1279797"/>
            <a:ext cx="5930504" cy="4003875"/>
          </a:xfrm>
        </p:spPr>
        <p:txBody>
          <a:bodyPr anchor="ctr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96912" y="5294713"/>
            <a:ext cx="5579590" cy="872356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532" y="6413436"/>
            <a:ext cx="6607338" cy="2084211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6982" y="1302193"/>
            <a:ext cx="464855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2611" y="4576022"/>
            <a:ext cx="470595" cy="857671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2231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32" y="3136793"/>
            <a:ext cx="6607338" cy="3684025"/>
          </a:xfrm>
        </p:spPr>
        <p:txBody>
          <a:bodyPr anchor="b"/>
          <a:lstStyle>
            <a:lvl1pPr algn="ctr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532" y="6838091"/>
            <a:ext cx="6607338" cy="1672945"/>
          </a:xfrm>
        </p:spPr>
        <p:txBody>
          <a:bodyPr anchor="t"/>
          <a:lstStyle>
            <a:lvl1pPr marL="0" indent="0" algn="ctr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34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82532" y="894080"/>
            <a:ext cx="6607338" cy="23541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82531" y="3471737"/>
            <a:ext cx="2103097" cy="84518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2531" y="4316923"/>
            <a:ext cx="2103097" cy="4176839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38399" y="3471737"/>
            <a:ext cx="2098345" cy="84518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31361" y="4316923"/>
            <a:ext cx="2105886" cy="4176839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2978" y="3471737"/>
            <a:ext cx="2106892" cy="84518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82978" y="4316923"/>
            <a:ext cx="2106892" cy="4176839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19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82532" y="895799"/>
            <a:ext cx="6607338" cy="2352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82532" y="6167069"/>
            <a:ext cx="2101461" cy="84518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7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82532" y="3471736"/>
            <a:ext cx="2101461" cy="22352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82532" y="7012254"/>
            <a:ext cx="2101461" cy="1481506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32259" y="6167069"/>
            <a:ext cx="2104915" cy="84518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7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31359" y="3471736"/>
            <a:ext cx="2105887" cy="22352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31359" y="7012253"/>
            <a:ext cx="2105887" cy="1481508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82979" y="6167069"/>
            <a:ext cx="2104184" cy="845184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87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82978" y="3471736"/>
            <a:ext cx="2106892" cy="22352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082898" y="7012250"/>
            <a:ext cx="2106972" cy="1481511"/>
          </a:xfrm>
        </p:spPr>
        <p:txBody>
          <a:bodyPr anchor="t">
            <a:normAutofit/>
          </a:bodyPr>
          <a:lstStyle>
            <a:lvl1pPr marL="0" indent="0" algn="ctr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2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82532" y="3471738"/>
            <a:ext cx="6607338" cy="50220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42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894083"/>
            <a:ext cx="1627746" cy="759967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82532" y="894083"/>
            <a:ext cx="4882437" cy="75996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3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82530" y="3471737"/>
            <a:ext cx="6606940" cy="50220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6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31" y="1215228"/>
            <a:ext cx="6599242" cy="4014001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531" y="5364273"/>
            <a:ext cx="6599242" cy="2006668"/>
          </a:xfrm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bg1">
                    <a:lumMod val="50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5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532" y="907160"/>
            <a:ext cx="6607337" cy="2341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82531" y="3471737"/>
            <a:ext cx="3255092" cy="50220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934777" y="3471737"/>
            <a:ext cx="3254693" cy="50220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7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532" y="907160"/>
            <a:ext cx="6607337" cy="2341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784" y="3477493"/>
            <a:ext cx="3106840" cy="997325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21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82531" y="4474820"/>
            <a:ext cx="3255092" cy="40189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7720" y="3477493"/>
            <a:ext cx="3112150" cy="997325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21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934778" y="4474820"/>
            <a:ext cx="3254693" cy="40189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5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4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31" y="894080"/>
            <a:ext cx="2509001" cy="2967436"/>
          </a:xfrm>
        </p:spPr>
        <p:txBody>
          <a:bodyPr anchor="b"/>
          <a:lstStyle>
            <a:lvl1pPr algn="ctr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237265" y="894082"/>
            <a:ext cx="3952604" cy="75996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532" y="3861516"/>
            <a:ext cx="2509002" cy="4632244"/>
          </a:xfrm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32" y="894080"/>
            <a:ext cx="3510175" cy="2967439"/>
          </a:xfrm>
        </p:spPr>
        <p:txBody>
          <a:bodyPr anchor="b"/>
          <a:lstStyle>
            <a:lvl1pPr algn="ctr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53630" y="894081"/>
            <a:ext cx="2554973" cy="759968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544" y="3861519"/>
            <a:ext cx="3510163" cy="4632242"/>
          </a:xfrm>
        </p:spPr>
        <p:txBody>
          <a:bodyPr/>
          <a:lstStyle>
            <a:lvl1pPr marL="0" indent="0" algn="ctr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89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7772402" cy="1005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2532" y="907160"/>
            <a:ext cx="6607337" cy="2341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532" y="3471738"/>
            <a:ext cx="6607338" cy="5022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5195" y="8628805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2532" y="8628805"/>
            <a:ext cx="425396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2683" y="8628805"/>
            <a:ext cx="487187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93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ctr" defTabSz="777240" rtl="0" eaLnBrk="1" latinLnBrk="0" hangingPunct="1">
        <a:lnSpc>
          <a:spcPct val="90000"/>
        </a:lnSpc>
        <a:spcBef>
          <a:spcPct val="0"/>
        </a:spcBef>
        <a:buNone/>
        <a:defRPr sz="306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120000"/>
        </a:lnSpc>
        <a:spcBef>
          <a:spcPts val="850"/>
        </a:spcBef>
        <a:buClr>
          <a:schemeClr val="tx1"/>
        </a:buClr>
        <a:buFont typeface="Arial" panose="020B0604020202020204" pitchFamily="34" charset="0"/>
        <a:buChar char="•"/>
        <a:defRPr sz="17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53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36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1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1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1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1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1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tx1"/>
        </a:buClr>
        <a:buFont typeface="Arial" panose="020B0604020202020204" pitchFamily="34" charset="0"/>
        <a:buChar char="•"/>
        <a:defRPr sz="11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Superb_wren.jpg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C1D1D-E171-4C11-AA7F-A19D25935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270" y="1907820"/>
            <a:ext cx="5539860" cy="4848580"/>
          </a:xfrm>
        </p:spPr>
        <p:txBody>
          <a:bodyPr/>
          <a:lstStyle/>
          <a:p>
            <a:r>
              <a:rPr lang="en-US" dirty="0"/>
              <a:t>Stem Club Research Journal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391C3-5651-4807-866F-1F00A2DB1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6270" y="7429500"/>
            <a:ext cx="5539860" cy="1130300"/>
          </a:xfrm>
        </p:spPr>
        <p:txBody>
          <a:bodyPr/>
          <a:lstStyle/>
          <a:p>
            <a:r>
              <a:rPr lang="en-US" dirty="0"/>
              <a:t>Student Name ___________________________</a:t>
            </a:r>
          </a:p>
        </p:txBody>
      </p:sp>
      <p:pic>
        <p:nvPicPr>
          <p:cNvPr id="5" name="Picture 4" descr="A colorful bird perched on a tree branch&#10;&#10;Description automatically generated">
            <a:extLst>
              <a:ext uri="{FF2B5EF4-FFF2-40B4-BE49-F238E27FC236}">
                <a16:creationId xmlns:a16="http://schemas.microsoft.com/office/drawing/2014/main" id="{F1D8AC12-6095-4812-8AE1-78451C69B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24014" y="636511"/>
            <a:ext cx="5124371" cy="3843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C92845-B88A-4EE6-AED4-9E4F0D7F30A2}"/>
              </a:ext>
            </a:extLst>
          </p:cNvPr>
          <p:cNvSpPr txBox="1"/>
          <p:nvPr/>
        </p:nvSpPr>
        <p:spPr>
          <a:xfrm>
            <a:off x="5299402" y="4479786"/>
            <a:ext cx="1298169" cy="22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7">
                <a:hlinkClick r:id="rId3" tooltip="http://en.wikipedia.org/wiki/File:Superb_wren.jpg"/>
              </a:rPr>
              <a:t>This Photo</a:t>
            </a:r>
            <a:r>
              <a:rPr lang="en-US" sz="417"/>
              <a:t> by Unknown Author is licensed under </a:t>
            </a:r>
            <a:r>
              <a:rPr lang="en-US" sz="417">
                <a:hlinkClick r:id="rId4" tooltip="https://creativecommons.org/licenses/by-sa/3.0/"/>
              </a:rPr>
              <a:t>CC BY-SA</a:t>
            </a:r>
            <a:endParaRPr lang="en-US" sz="417"/>
          </a:p>
        </p:txBody>
      </p:sp>
    </p:spTree>
    <p:extLst>
      <p:ext uri="{BB962C8B-B14F-4D97-AF65-F5344CB8AC3E}">
        <p14:creationId xmlns:p14="http://schemas.microsoft.com/office/powerpoint/2010/main" val="333770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465BD-F745-4F8E-9A5E-F1E25285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REVIEW THE WEBSITES AND READ ABOUT AT LEAST 3 BIRDS NATIVE TO MICHIGAN BEFORE BEGINNING YOUR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413DD-D6F4-41EA-87B1-57BCF0CF285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AutoNum type="arabicPeriod" startAt="2"/>
            </a:pPr>
            <a:r>
              <a:rPr lang="en-US" dirty="0"/>
              <a:t>Choose 1 bird to complete the rest of the assignment.  answer the following questions before beginning to design your bird house </a:t>
            </a:r>
          </a:p>
          <a:p>
            <a:pPr marL="0" indent="0">
              <a:buNone/>
            </a:pPr>
            <a:r>
              <a:rPr lang="en-US" dirty="0"/>
              <a:t>	What is the name of the bird you are researching?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What parts of Michigan does it primarily live?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What time of year does it live in Michigan?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Does it migrate?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Where does it migrate to?</a:t>
            </a:r>
          </a:p>
          <a:p>
            <a:pPr marL="342900" indent="-342900">
              <a:buAutoNum type="arabicPeriod" startAt="2"/>
            </a:pPr>
            <a:endParaRPr lang="en-US" dirty="0"/>
          </a:p>
          <a:p>
            <a:pPr marL="342900" indent="-3429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88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4F642-F2DC-42C8-9CEA-0DCCA3C1E6B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2530" y="1397000"/>
            <a:ext cx="6606940" cy="70967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Describe the type of next it makes.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SOME PROBLEMS THAT THIS SPECIES OF BIRDS ENCOUNTERS.</a:t>
            </a:r>
          </a:p>
        </p:txBody>
      </p:sp>
    </p:spTree>
    <p:extLst>
      <p:ext uri="{BB962C8B-B14F-4D97-AF65-F5344CB8AC3E}">
        <p14:creationId xmlns:p14="http://schemas.microsoft.com/office/powerpoint/2010/main" val="148215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7B3E7-642B-497F-BF55-1C74E003D9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2530" y="1397000"/>
            <a:ext cx="6606940" cy="70967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TYPE OF HUMAN INTERACTION DOES IT HAVE?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Have humans created problems for this species?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can humans do to help this species?</a:t>
            </a:r>
          </a:p>
        </p:txBody>
      </p:sp>
    </p:spTree>
    <p:extLst>
      <p:ext uri="{BB962C8B-B14F-4D97-AF65-F5344CB8AC3E}">
        <p14:creationId xmlns:p14="http://schemas.microsoft.com/office/powerpoint/2010/main" val="340692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56534-8451-4B75-9900-ACE9201D3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this page to add any additional information that may help people understand this bird.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E491A-4EF9-4A91-9663-23A4BE84DAA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45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</TotalTime>
  <Words>118</Words>
  <Application>Microsoft Office PowerPoint</Application>
  <PresentationFormat>Custom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Stem Club Research Journal</vt:lpstr>
      <vt:lpstr>1.  REVIEW THE WEBSITES AND READ ABOUT AT LEAST 3 BIRDS NATIVE TO MICHIGAN BEFORE BEGINNING YOUR RESEARCH</vt:lpstr>
      <vt:lpstr>PowerPoint Presentation</vt:lpstr>
      <vt:lpstr>PowerPoint Presentation</vt:lpstr>
      <vt:lpstr>Use this page to add any additional information that may help people understand this bird.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Club Research Journal</dc:title>
  <dc:creator>Teresa Prevette</dc:creator>
  <cp:lastModifiedBy>Teresa Prevette</cp:lastModifiedBy>
  <cp:revision>3</cp:revision>
  <dcterms:created xsi:type="dcterms:W3CDTF">2018-12-08T20:45:39Z</dcterms:created>
  <dcterms:modified xsi:type="dcterms:W3CDTF">2018-12-08T20:57:10Z</dcterms:modified>
</cp:coreProperties>
</file>